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3" r:id="rId4"/>
    <p:sldId id="2147477914" r:id="rId5"/>
    <p:sldId id="260" r:id="rId6"/>
    <p:sldId id="2147477912" r:id="rId7"/>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35"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11/7/2023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07-11-2023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07-11-2023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a:t>December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Administration page: PTE upload validations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271672"/>
            <a:ext cx="8415873"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805399" y="2958540"/>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attempts to upload Per-Tenant Extensions from the Extension Management page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45655" y="5044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4089378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Error page: PTE upload validation diagnostics</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23151" y="1274441"/>
            <a:ext cx="8415873" cy="4815535"/>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9512" y="248760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diagnostics for </a:t>
            </a:r>
            <a:r>
              <a:rPr kumimoji="0" lang="en-US" sz="2000" b="0" i="0" u="none" strike="noStrike" kern="1200" cap="none" spc="0" normalizeH="0" baseline="0" noProof="0">
                <a:ln>
                  <a:noFill/>
                </a:ln>
                <a:solidFill>
                  <a:srgbClr val="000000"/>
                </a:solidFill>
                <a:effectLst/>
                <a:uLnTx/>
                <a:uFillTx/>
                <a:latin typeface="Segoe UI"/>
                <a:cs typeface="Segoe UI" pitchFamily="34" charset="0"/>
              </a:rPr>
              <a:t>failed Per-Tenant Extension (PTE) uploads  </a:t>
            </a: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from the Extension Management page</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45655" y="5044943"/>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12237943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40880" y="23548"/>
            <a:ext cx="10515600" cy="657490"/>
          </a:xfrm>
        </p:spPr>
        <p:txBody>
          <a:bodyPr>
            <a:normAutofit fontScale="90000"/>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a:xfrm>
            <a:off x="838200" y="1640426"/>
            <a:ext cx="10515600" cy="4905437"/>
          </a:xfrm>
        </p:spPr>
        <p:txBody>
          <a:bodyPr>
            <a:normAutofit lnSpcReduction="10000"/>
          </a:bodyPr>
          <a:lstStyle/>
          <a:p>
            <a:pPr marL="0" indent="0">
              <a:buNone/>
            </a:pPr>
            <a:r>
              <a:rPr lang="da-DK" sz="4000" dirty="0"/>
              <a:t>For </a:t>
            </a:r>
            <a:r>
              <a:rPr lang="da-DK" sz="4000" dirty="0" err="1"/>
              <a:t>environment</a:t>
            </a:r>
            <a:r>
              <a:rPr lang="da-DK" sz="4000" dirty="0"/>
              <a:t>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2">
                  <a:extLst>
                    <a:ext uri="{A12FA001-AC4F-418D-AE19-62706E023703}">
                      <ahyp:hlinkClr xmlns:ahyp="http://schemas.microsoft.com/office/drawing/2018/hyperlinkcolor" val="tx"/>
                    </a:ext>
                  </a:extLst>
                </a:hlinkClick>
              </a:rPr>
              <a:t>https://aka.ms/bc</a:t>
            </a:r>
            <a:r>
              <a:rPr lang="da-DK" sz="4000" dirty="0">
                <a:hlinkClick r:id="rId2">
                  <a:extLst>
                    <a:ext uri="{A12FA001-AC4F-418D-AE19-62706E023703}">
                      <ahyp:hlinkClr xmlns:ahyp="http://schemas.microsoft.com/office/drawing/2018/hyperlinkcolor" val="tx"/>
                    </a:ext>
                  </a:extLst>
                </a:hlinkClick>
              </a:rPr>
              <a:t>telemetry</a:t>
            </a:r>
            <a:r>
              <a:rPr lang="da-DK" sz="4000" dirty="0">
                <a:solidFill>
                  <a:srgbClr val="0563C1"/>
                </a:solidFill>
                <a:hlinkClick r:id="rId2">
                  <a:extLst>
                    <a:ext uri="{A12FA001-AC4F-418D-AE19-62706E023703}">
                      <ahyp:hlinkClr xmlns:ahyp="http://schemas.microsoft.com/office/drawing/2018/hyperlinkcolor" val="tx"/>
                    </a:ext>
                  </a:extLst>
                </a:hlinkClick>
              </a:rPr>
              <a:t>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endParaRPr lang="da-DK" sz="4000" dirty="0"/>
          </a:p>
          <a:p>
            <a:pPr marL="0" indent="0">
              <a:buNone/>
            </a:pPr>
            <a:br>
              <a:rPr lang="da-DK" sz="4000" dirty="0"/>
            </a:br>
            <a:r>
              <a:rPr lang="da-DK" sz="4000" dirty="0"/>
              <a:t>	</a:t>
            </a:r>
            <a:r>
              <a:rPr lang="da-DK" sz="4000" dirty="0">
                <a:solidFill>
                  <a:srgbClr val="0563C1"/>
                </a:solidFill>
                <a:hlinkClick r:id="rId3">
                  <a:extLst>
                    <a:ext uri="{A12FA001-AC4F-418D-AE19-62706E023703}">
                      <ahyp:hlinkClr xmlns:ahyp="http://schemas.microsoft.com/office/drawing/2018/hyperlinkcolor" val="tx"/>
                    </a:ext>
                  </a:extLst>
                </a:hlinkClick>
              </a:rPr>
              <a:t>https://aka.ms/bc</a:t>
            </a:r>
            <a:r>
              <a:rPr lang="da-DK" sz="4000" dirty="0">
                <a:hlinkClick r:id="rId3">
                  <a:extLst>
                    <a:ext uri="{A12FA001-AC4F-418D-AE19-62706E023703}">
                      <ahyp:hlinkClr xmlns:ahyp="http://schemas.microsoft.com/office/drawing/2018/hyperlinkcolor" val="tx"/>
                    </a:ext>
                  </a:extLst>
                </a:hlinkClick>
              </a:rPr>
              <a:t>telemetry</a:t>
            </a:r>
            <a:r>
              <a:rPr lang="da-DK" sz="4000" dirty="0">
                <a:solidFill>
                  <a:srgbClr val="0563C1"/>
                </a:solidFill>
                <a:hlinkClick r:id="rId3">
                  <a:extLst>
                    <a:ext uri="{A12FA001-AC4F-418D-AE19-62706E023703}">
                      <ahyp:hlinkClr xmlns:ahyp="http://schemas.microsoft.com/office/drawing/2018/hyperlinkcolor" val="tx"/>
                    </a:ext>
                  </a:extLst>
                </a:hlinkClick>
              </a:rPr>
              <a:t>-isv-app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TEMPLATE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18621" y="1271672"/>
            <a:ext cx="8424934" cy="4821074"/>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793479" y="232277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See all changes to change log  configurations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857429" y="4640964"/>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285498191"/>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17757</TotalTime>
  <Words>100</Words>
  <Application>Microsoft Office PowerPoint</Application>
  <PresentationFormat>Widescreen</PresentationFormat>
  <Paragraphs>14</Paragraphs>
  <Slides>5</Slides>
  <Notes>0</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vt:i4>
      </vt:variant>
    </vt:vector>
  </HeadingPairs>
  <TitlesOfParts>
    <vt:vector size="14" baseType="lpstr">
      <vt:lpstr>Arial</vt:lpstr>
      <vt:lpstr>Calibri</vt:lpstr>
      <vt:lpstr>Calibri Light</vt:lpstr>
      <vt:lpstr>Consolas</vt:lpstr>
      <vt:lpstr>Segoe UI</vt:lpstr>
      <vt:lpstr>Segoe UI Semibold</vt:lpstr>
      <vt:lpstr>Wingdings</vt:lpstr>
      <vt:lpstr>Office Theme</vt:lpstr>
      <vt:lpstr>1_Microsoft D365 template</vt:lpstr>
      <vt:lpstr>December 2023 release of Power BI apps on telemetry</vt:lpstr>
      <vt:lpstr>New Administration page: PTE upload validations</vt:lpstr>
      <vt:lpstr>New Error page: PTE upload validation diagnostics</vt:lpstr>
      <vt:lpstr>Get the apps from Appsource</vt:lpstr>
      <vt:lpstr>TEMPLATE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25</cp:revision>
  <dcterms:created xsi:type="dcterms:W3CDTF">2023-06-22T14:29:22Z</dcterms:created>
  <dcterms:modified xsi:type="dcterms:W3CDTF">2023-11-07T10:35:50Z</dcterms:modified>
</cp:coreProperties>
</file>